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7561263" cy="10693400"/>
  <p:notesSz cx="6858000" cy="9144000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60"/>
      </p:cViewPr>
      <p:guideLst>
        <p:guide orient="horz" pos="3368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D940D-F624-40AF-9ADF-8F61758F6821}" type="datetimeFigureOut">
              <a:rPr lang="ru-RU" smtClean="0"/>
              <a:pPr/>
              <a:t>17.06.2024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5D6CB-57EB-4F0A-A46F-EF2CD782E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D940D-F624-40AF-9ADF-8F61758F6821}" type="datetimeFigureOut">
              <a:rPr lang="ru-RU" smtClean="0"/>
              <a:pPr/>
              <a:t>17.06.2024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5D6CB-57EB-4F0A-A46F-EF2CD782E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111436" y="571801"/>
            <a:ext cx="1275964" cy="1216374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83548" y="571801"/>
            <a:ext cx="3701869" cy="1216374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D940D-F624-40AF-9ADF-8F61758F6821}" type="datetimeFigureOut">
              <a:rPr lang="ru-RU" smtClean="0"/>
              <a:pPr/>
              <a:t>17.06.2024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5D6CB-57EB-4F0A-A46F-EF2CD782E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D940D-F624-40AF-9ADF-8F61758F6821}" type="datetimeFigureOut">
              <a:rPr lang="ru-RU" smtClean="0"/>
              <a:pPr/>
              <a:t>17.06.2024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5D6CB-57EB-4F0A-A46F-EF2CD782E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D940D-F624-40AF-9ADF-8F61758F6821}" type="datetimeFigureOut">
              <a:rPr lang="ru-RU" smtClean="0"/>
              <a:pPr/>
              <a:t>17.06.2024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5D6CB-57EB-4F0A-A46F-EF2CD782E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3548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98485" y="3326836"/>
            <a:ext cx="2488916" cy="940870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D940D-F624-40AF-9ADF-8F61758F6821}" type="datetimeFigureOut">
              <a:rPr lang="ru-RU" smtClean="0"/>
              <a:pPr/>
              <a:t>17.06.2024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5D6CB-57EB-4F0A-A46F-EF2CD782E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D940D-F624-40AF-9ADF-8F61758F6821}" type="datetimeFigureOut">
              <a:rPr lang="ru-RU" smtClean="0"/>
              <a:pPr/>
              <a:t>17.06.2024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5D6CB-57EB-4F0A-A46F-EF2CD782E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D940D-F624-40AF-9ADF-8F61758F6821}" type="datetimeFigureOut">
              <a:rPr lang="ru-RU" smtClean="0"/>
              <a:pPr/>
              <a:t>17.06.2024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5D6CB-57EB-4F0A-A46F-EF2CD782E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D940D-F624-40AF-9ADF-8F61758F6821}" type="datetimeFigureOut">
              <a:rPr lang="ru-RU" smtClean="0"/>
              <a:pPr/>
              <a:t>17.06.2024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5D6CB-57EB-4F0A-A46F-EF2CD782E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D940D-F624-40AF-9ADF-8F61758F6821}" type="datetimeFigureOut">
              <a:rPr lang="ru-RU" smtClean="0"/>
              <a:pPr/>
              <a:t>17.06.2024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5D6CB-57EB-4F0A-A46F-EF2CD782E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D940D-F624-40AF-9ADF-8F61758F6821}" type="datetimeFigureOut">
              <a:rPr lang="ru-RU" smtClean="0"/>
              <a:pPr/>
              <a:t>17.06.2024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5D6CB-57EB-4F0A-A46F-EF2CD782E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49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78063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D940D-F624-40AF-9ADF-8F61758F6821}" type="datetimeFigureOut">
              <a:rPr lang="ru-RU" smtClean="0"/>
              <a:pPr/>
              <a:t>17.06.2024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418905" y="9911199"/>
            <a:ext cx="1764295" cy="569324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5D6CB-57EB-4F0A-A46F-EF2CD782E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Фоны для презентаций Powerpoint на школьную тематику: образование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1572953" y="1559187"/>
            <a:ext cx="10693402" cy="757502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56295" y="2106340"/>
            <a:ext cx="60486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Корисні поради для батьків щодо </a:t>
            </a:r>
          </a:p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               загартування дітей</a:t>
            </a:r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Види загартуванн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4367" y="5058668"/>
            <a:ext cx="4826000" cy="4459288"/>
          </a:xfrm>
          <a:prstGeom prst="rect">
            <a:avLst/>
          </a:prstGeom>
          <a:noFill/>
        </p:spPr>
      </p:pic>
      <p:pic>
        <p:nvPicPr>
          <p:cNvPr id="17411" name="Picture 3" descr="D:\МАМЫНА ПАПКА\DETSAD\JPE ОТФОРМАТ.ІГРИ\Герб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8583" y="9379148"/>
            <a:ext cx="1115106" cy="6115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Фоны для презентаций Powerpoint на школьную тематику: образование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1559186" y="1559185"/>
            <a:ext cx="10693402" cy="7575029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12279" y="937801"/>
            <a:ext cx="6192688" cy="9264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Основні оздоровчі моменти щодо відновлення сил та поліпшення стану здоров’я дітей відбуваються влітку. 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Саме в цей час діти максимально повинні бути на свіжому повітрі. Використати цей період необхідно дбаючи про повноцінне загартування повітрям, сонцем і водою. 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Загартування - один із найважливіших заходів профілактики захворювань, зміцнення здоров’я дітей.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Важливою умовою загартування є послідовність і систематичність проведення різних процедур. До водних і сонячних ванн діти можуть переходити лише після того, як звикнуть до повітряних ванн. До обливання можна переходити тільки тоді, коли вони звикнуть до обтирання, а до купання - коли звикнуть до обливання.</a:t>
            </a:r>
          </a:p>
          <a:p>
            <a:endParaRPr lang="uk-UA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                 Загартування повітрям: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повітряні ванни в приміщенні (діти мають їсти, гратися і спати в теплу погоду при відчинених вікнах);</a:t>
            </a:r>
          </a:p>
          <a:p>
            <a:pPr algn="just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Проводити прогулянки слід за будь-якої погоди. При загартуванні повітрям дуже важливо правильно одягати дитину, відповідно до сезону і погоди, щоб забезпечити їй вільну рухливість і необхідний тепловий комфорт. Важливо стежити, щоб діти не перегрівалися.</a:t>
            </a: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Фоны для презентаций Powerpoint на школьную тематику: образование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1559187" y="1559183"/>
            <a:ext cx="10693402" cy="7575029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84287" y="738188"/>
            <a:ext cx="60486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Санаторний ДНЗ ясла-садок № 11 &quot;Зірочка&quot; - Фізкультурно-оздоровча ..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6415" y="666180"/>
            <a:ext cx="3888432" cy="27500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684287" y="3546500"/>
            <a:ext cx="612068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Загартування водою: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обтирання (починати загартування водою можна з вологого обтирання (1-2 хвилини) спочатку з рук та шиї. Далі - обтирати до пояса, потім ноги. </a:t>
            </a:r>
          </a:p>
          <a:p>
            <a:pPr algn="just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Температура води від +32 градусів до С +20 градусів С;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обливання (після прогулянки також можна обливати ноги дітей нагрітою на сонці водою з поліетиленових пляшок);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купання (у гумових басейнах, встановлених на подвір’ї чи на майданчиках).</a:t>
            </a:r>
          </a:p>
          <a:p>
            <a:pPr algn="just"/>
            <a:endParaRPr lang="ru-RU" sz="2000" dirty="0"/>
          </a:p>
        </p:txBody>
      </p:sp>
      <p:pic>
        <p:nvPicPr>
          <p:cNvPr id="5124" name="Picture 4" descr="Правила поведінки на воді - Переможанський дошкільний навчальний ...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6455" y="7650956"/>
            <a:ext cx="3312978" cy="23681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Фоны для презентаций Powerpoint на школьную тематику: образование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1572953" y="1559187"/>
            <a:ext cx="10693402" cy="757502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84287" y="666180"/>
            <a:ext cx="6192688" cy="570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Загартування сонцем: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/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Дітям рекомендується короткотривале перебування на сонячній ділянці. Вкрай обережно сонячні ванни проводяться дітям від 1 до 3 років.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перші сонячні ванни треба приймати при температурі повітря не нижче +18 градусів С. Тривалість їх не повинна перевищувати 5 хвилин (далі додавати по 3-5 хвилин, поступово доводячи до години);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загорати можна часто, але нетривало, кращий час для засмаги у середній смузі - від 9 години ранку до 12 і 16-18 годин;</a:t>
            </a: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приймати сонячні ванни найкраще ранком, коли повітря особливо чисте і ще не занадто пекуче, а також ближче до вечора, коли сонце хилиться до заходу;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Дети играют на пляже на летних каникулах | Премиум векторы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0431" y="6426820"/>
            <a:ext cx="3812506" cy="3575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Фоны для презентаций Powerpoint на школьную тематику: образование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1559187" y="1559183"/>
            <a:ext cx="10693402" cy="7575029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84287" y="666180"/>
            <a:ext cx="61926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не рекомендується загоряти безпосередньо перед їжею і відразу після неї, сонячні ванни можна приймати через 30-40 хвилин після сніданку, а закінчувати не менш ніж за годину до чергового прийому їжі;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 час відпочинку або розмови з дітьми не можна садити або ставити їх обличчям до сонця; 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протипоказанням до проведення сонячних ванн є температура повітря +30 градусів С;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слід пам’ятати, що водні процедури дітям проводять після сонячних ванн, а не до них.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4287" y="5130676"/>
            <a:ext cx="612068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Деякі поради батькам для проведення ігор з дітьми та занять з фізичної культу - </a:t>
            </a:r>
            <a:r>
              <a:rPr lang="uk-UA" sz="2400" b="1" i="1" dirty="0" err="1" smtClean="0">
                <a:latin typeface="Times New Roman" pitchFamily="18" charset="0"/>
                <a:cs typeface="Times New Roman" pitchFamily="18" charset="0"/>
              </a:rPr>
              <a:t>ри</a:t>
            </a:r>
            <a:endParaRPr lang="uk-UA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Влітку використовуються такі спортивні ігри, як бадмінтон, городки, ігри з м’ячем з елементами футболу та баскетболу; рухливі ігри (з ходьбою, бігом, рівновагою; з повзанням і лазінням; з киданням і ловлею предметів; зі стрибками; на орієнтування у просторі).</a:t>
            </a: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 час літньої спеки ігри з бігом або стрибками  доцільно організовувати у другій половині дня, у затишку.</a:t>
            </a:r>
            <a:endParaRPr lang="uk-UA" sz="2000" dirty="0" smtClean="0"/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Фоны для презентаций Powerpoint на школьную тематику: образование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1572953" y="1559187"/>
            <a:ext cx="10693402" cy="7575029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84287" y="666180"/>
            <a:ext cx="61206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Влітку заняття з фізкультури мають відрізнятися динамічністю, швидкою зміною діяльності. 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Не треба забувати і про ранкову гімнастику. Влітку ранкову гімнастику обов’язково проводити на повітрі. В теплу погоду діти мають робити гімнастику в трусиках і майках, по можливості, босоніж.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Крім оздоровчого ефекту, фізичні вправи діють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тренувально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на організм дитини, збільшують розумову і фізичну працездатність, дозволяють збільшити рівень фізичних якостей, впливають на формування і подальше удосконалення життєво важливих рухових умінь і навичок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Счастливые маленькие дети занимаются спортом | Премиум векторы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2359" y="6066780"/>
            <a:ext cx="5180658" cy="24251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424</Words>
  <Application>Microsoft Office PowerPoint</Application>
  <PresentationFormat>Произвольный</PresentationFormat>
  <Paragraphs>47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Valenyina</dc:creator>
  <cp:lastModifiedBy>praseodymium</cp:lastModifiedBy>
  <cp:revision>10</cp:revision>
  <dcterms:created xsi:type="dcterms:W3CDTF">2020-06-22T16:06:13Z</dcterms:created>
  <dcterms:modified xsi:type="dcterms:W3CDTF">2024-06-17T08:04:51Z</dcterms:modified>
</cp:coreProperties>
</file>